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84" r:id="rId6"/>
    <p:sldId id="257" r:id="rId7"/>
    <p:sldId id="279" r:id="rId8"/>
    <p:sldId id="280" r:id="rId9"/>
    <p:sldId id="261" r:id="rId10"/>
    <p:sldId id="281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F95D-BD3A-47D6-88F6-76978B08FE7B}" type="datetimeFigureOut">
              <a:rPr lang="es-CO" smtClean="0"/>
              <a:t>15/07/2020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CAF8-E5B3-4E5F-9F5A-998B4A6FFB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1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4304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0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4673"/>
            <a:ext cx="8229600" cy="857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9154"/>
            <a:ext cx="8229600" cy="2500924"/>
          </a:xfrm>
        </p:spPr>
        <p:txBody>
          <a:bodyPr/>
          <a:lstStyle>
            <a:lvl1pPr>
              <a:defRPr sz="2800">
                <a:solidFill>
                  <a:srgbClr val="1D8059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nd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71882"/>
            <a:ext cx="8229600" cy="25455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20" y="0"/>
            <a:ext cx="982313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96" y="2087671"/>
            <a:ext cx="1527489" cy="103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2530" y="2087671"/>
            <a:ext cx="1498939" cy="10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70298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19385"/>
            <a:ext cx="8229600" cy="28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D15330-6828-1E47-8CB7-755D2D64F516}" type="datetimeFigureOut">
              <a:rPr lang="es-ES" smtClean="0"/>
              <a:pPr/>
              <a:t>15/07/2020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9085" y="455225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AC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gogica.edu.c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549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_tradnl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AUTOARCHIVO</a:t>
            </a:r>
            <a:endParaRPr lang="es-ES_tradn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1381" y="2390436"/>
            <a:ext cx="5490083" cy="131445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Capacitación Comunidad Universitaria</a:t>
            </a:r>
          </a:p>
          <a:p>
            <a:r>
              <a:rPr lang="es-ES_tradnl" b="1" dirty="0"/>
              <a:t>Departamento de Física</a:t>
            </a:r>
          </a:p>
          <a:p>
            <a:endParaRPr lang="es-ES_tradnl" dirty="0"/>
          </a:p>
        </p:txBody>
      </p:sp>
      <p:pic>
        <p:nvPicPr>
          <p:cNvPr id="5" name="Picture 2" descr="Resultado de imagen de autoarch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7" y="1982249"/>
            <a:ext cx="2841099" cy="2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616E13-C0B3-481B-B4FE-E973D91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9" y="2897204"/>
            <a:ext cx="7077919" cy="85725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¿Como ingresar al repositorio institucional UPN?</a:t>
            </a:r>
            <a:endParaRPr lang="es-CO" dirty="0"/>
          </a:p>
        </p:txBody>
      </p:sp>
      <p:pic>
        <p:nvPicPr>
          <p:cNvPr id="4" name="Gráfico 3" descr="Internet">
            <a:hlinkClick r:id="rId2" action="ppaction://hlinksldjump"/>
            <a:extLst>
              <a:ext uri="{FF2B5EF4-FFF2-40B4-BE49-F238E27FC236}">
                <a16:creationId xmlns:a16="http://schemas.microsoft.com/office/drawing/2014/main" id="{049BB23A-6D75-479F-881C-B3DC799B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1331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1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51616" y="2456962"/>
            <a:ext cx="4262635" cy="1710493"/>
            <a:chOff x="2751623" y="2552927"/>
            <a:chExt cx="4808357" cy="1710493"/>
          </a:xfrm>
        </p:grpSpPr>
        <p:cxnSp>
          <p:nvCxnSpPr>
            <p:cNvPr id="5" name="Google Shape;104;p3"/>
            <p:cNvCxnSpPr/>
            <p:nvPr/>
          </p:nvCxnSpPr>
          <p:spPr>
            <a:xfrm>
              <a:off x="2759653" y="2552927"/>
              <a:ext cx="4800327" cy="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6" name="Google Shape;110;p3"/>
            <p:cNvCxnSpPr/>
            <p:nvPr/>
          </p:nvCxnSpPr>
          <p:spPr>
            <a:xfrm>
              <a:off x="2751623" y="3166992"/>
              <a:ext cx="4800326" cy="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7" name="Google Shape;116;p3"/>
            <p:cNvCxnSpPr/>
            <p:nvPr/>
          </p:nvCxnSpPr>
          <p:spPr>
            <a:xfrm>
              <a:off x="2751624" y="3672505"/>
              <a:ext cx="4800327" cy="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8" name="Google Shape;122;p3"/>
            <p:cNvCxnSpPr/>
            <p:nvPr/>
          </p:nvCxnSpPr>
          <p:spPr>
            <a:xfrm>
              <a:off x="2755168" y="4263420"/>
              <a:ext cx="4800327" cy="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ADC04F-9AD9-4EFC-BE5F-9E765E6CE10B}"/>
              </a:ext>
            </a:extLst>
          </p:cNvPr>
          <p:cNvSpPr txBox="1"/>
          <p:nvPr/>
        </p:nvSpPr>
        <p:spPr>
          <a:xfrm>
            <a:off x="1349777" y="2939970"/>
            <a:ext cx="12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073246-6792-4512-B1EA-C7EC7B853D54}"/>
              </a:ext>
            </a:extLst>
          </p:cNvPr>
          <p:cNvSpPr txBox="1"/>
          <p:nvPr/>
        </p:nvSpPr>
        <p:spPr>
          <a:xfrm>
            <a:off x="1502177" y="3092370"/>
            <a:ext cx="12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BC639E7-514A-4B2C-958D-C827D05C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906"/>
            <a:ext cx="8785185" cy="4160458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392C783-5FE9-4498-9858-519589510C8C}"/>
              </a:ext>
            </a:extLst>
          </p:cNvPr>
          <p:cNvSpPr/>
          <p:nvPr/>
        </p:nvSpPr>
        <p:spPr>
          <a:xfrm>
            <a:off x="267666" y="3263135"/>
            <a:ext cx="3742237" cy="14943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1.Ingrese a la pagina oficial de la universidad pedagógica nacional desde su navegador “Google Chrome, Explorer” </a:t>
            </a:r>
          </a:p>
          <a:p>
            <a:r>
              <a:rPr lang="es-CO" dirty="0">
                <a:hlinkClick r:id="rId3"/>
              </a:rPr>
              <a:t>http://www.pedagogica.edu.co/</a:t>
            </a:r>
            <a:r>
              <a:rPr lang="es-CO" dirty="0"/>
              <a:t> </a:t>
            </a:r>
          </a:p>
        </p:txBody>
      </p:sp>
      <p:sp>
        <p:nvSpPr>
          <p:cNvPr id="17" name="Globo: flecha hacia arriba 16">
            <a:extLst>
              <a:ext uri="{FF2B5EF4-FFF2-40B4-BE49-F238E27FC236}">
                <a16:creationId xmlns:a16="http://schemas.microsoft.com/office/drawing/2014/main" id="{006F7BB8-99AD-4F37-9045-EE9596667C1C}"/>
              </a:ext>
            </a:extLst>
          </p:cNvPr>
          <p:cNvSpPr/>
          <p:nvPr/>
        </p:nvSpPr>
        <p:spPr>
          <a:xfrm>
            <a:off x="3559215" y="888268"/>
            <a:ext cx="2581154" cy="1634546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Ingrese a: “ESTUDIANTE”  </a:t>
            </a:r>
          </a:p>
        </p:txBody>
      </p:sp>
    </p:spTree>
    <p:extLst>
      <p:ext uri="{BB962C8B-B14F-4D97-AF65-F5344CB8AC3E}">
        <p14:creationId xmlns:p14="http://schemas.microsoft.com/office/powerpoint/2010/main" val="193010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FA78FA-154E-4FB9-837F-EFA4D133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651"/>
            <a:ext cx="8796837" cy="4226865"/>
          </a:xfrm>
          <a:prstGeom prst="rect">
            <a:avLst/>
          </a:prstGeom>
        </p:spPr>
      </p:pic>
      <p:sp>
        <p:nvSpPr>
          <p:cNvPr id="6" name="Globo: flecha derecha 5">
            <a:extLst>
              <a:ext uri="{FF2B5EF4-FFF2-40B4-BE49-F238E27FC236}">
                <a16:creationId xmlns:a16="http://schemas.microsoft.com/office/drawing/2014/main" id="{12BA5D9C-F964-4513-9BB3-F79F8BCE2322}"/>
              </a:ext>
            </a:extLst>
          </p:cNvPr>
          <p:cNvSpPr/>
          <p:nvPr/>
        </p:nvSpPr>
        <p:spPr>
          <a:xfrm>
            <a:off x="3680750" y="3369945"/>
            <a:ext cx="2042969" cy="1115904"/>
          </a:xfrm>
          <a:prstGeom prst="rightArrowCallout">
            <a:avLst>
              <a:gd name="adj1" fmla="val 25000"/>
              <a:gd name="adj2" fmla="val 21888"/>
              <a:gd name="adj3" fmla="val 25000"/>
              <a:gd name="adj4" fmla="val 78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Ingrese a “Biblioteca Central” </a:t>
            </a:r>
          </a:p>
        </p:txBody>
      </p:sp>
    </p:spTree>
    <p:extLst>
      <p:ext uri="{BB962C8B-B14F-4D97-AF65-F5344CB8AC3E}">
        <p14:creationId xmlns:p14="http://schemas.microsoft.com/office/powerpoint/2010/main" val="146476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0A0F81-A159-4EA8-A305-B3354950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418"/>
            <a:ext cx="8808334" cy="4250822"/>
          </a:xfrm>
          <a:prstGeom prst="rect">
            <a:avLst/>
          </a:prstGeom>
        </p:spPr>
      </p:pic>
      <p:sp>
        <p:nvSpPr>
          <p:cNvPr id="6" name="Globo: flecha derecha 5">
            <a:extLst>
              <a:ext uri="{FF2B5EF4-FFF2-40B4-BE49-F238E27FC236}">
                <a16:creationId xmlns:a16="http://schemas.microsoft.com/office/drawing/2014/main" id="{FD26AC29-1582-4989-9F86-C86BB3586D4B}"/>
              </a:ext>
            </a:extLst>
          </p:cNvPr>
          <p:cNvSpPr/>
          <p:nvPr/>
        </p:nvSpPr>
        <p:spPr>
          <a:xfrm>
            <a:off x="486136" y="1388962"/>
            <a:ext cx="2627453" cy="1312270"/>
          </a:xfrm>
          <a:prstGeom prst="rightArrowCallout">
            <a:avLst>
              <a:gd name="adj1" fmla="val 25000"/>
              <a:gd name="adj2" fmla="val 22826"/>
              <a:gd name="adj3" fmla="val 35145"/>
              <a:gd name="adj4" fmla="val 733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1. Despliegue: “Recursos Digitales”</a:t>
            </a:r>
          </a:p>
        </p:txBody>
      </p:sp>
      <p:sp>
        <p:nvSpPr>
          <p:cNvPr id="7" name="Globo: flecha izquierda 6">
            <a:extLst>
              <a:ext uri="{FF2B5EF4-FFF2-40B4-BE49-F238E27FC236}">
                <a16:creationId xmlns:a16="http://schemas.microsoft.com/office/drawing/2014/main" id="{ADCC7C10-347C-494B-9C3E-563F7D55F301}"/>
              </a:ext>
            </a:extLst>
          </p:cNvPr>
          <p:cNvSpPr/>
          <p:nvPr/>
        </p:nvSpPr>
        <p:spPr>
          <a:xfrm>
            <a:off x="4653024" y="3692324"/>
            <a:ext cx="2407534" cy="10648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7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Seleccione: “Repositorio Institucional”</a:t>
            </a:r>
          </a:p>
        </p:txBody>
      </p:sp>
    </p:spTree>
    <p:extLst>
      <p:ext uri="{BB962C8B-B14F-4D97-AF65-F5344CB8AC3E}">
        <p14:creationId xmlns:p14="http://schemas.microsoft.com/office/powerpoint/2010/main" val="50907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1" y="790258"/>
            <a:ext cx="8680886" cy="3972935"/>
          </a:xfrm>
          <a:prstGeom prst="rect">
            <a:avLst/>
          </a:prstGeom>
        </p:spPr>
      </p:pic>
      <p:sp>
        <p:nvSpPr>
          <p:cNvPr id="2" name="Globo: flecha derecha 1">
            <a:extLst>
              <a:ext uri="{FF2B5EF4-FFF2-40B4-BE49-F238E27FC236}">
                <a16:creationId xmlns:a16="http://schemas.microsoft.com/office/drawing/2014/main" id="{832C5D78-0B76-411D-89F1-DEEB119BD9F8}"/>
              </a:ext>
            </a:extLst>
          </p:cNvPr>
          <p:cNvSpPr/>
          <p:nvPr/>
        </p:nvSpPr>
        <p:spPr>
          <a:xfrm>
            <a:off x="5034986" y="3738177"/>
            <a:ext cx="2372811" cy="116067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9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Ingrese por “trabajos y tesis de grado”</a:t>
            </a:r>
          </a:p>
        </p:txBody>
      </p:sp>
    </p:spTree>
    <p:extLst>
      <p:ext uri="{BB962C8B-B14F-4D97-AF65-F5344CB8AC3E}">
        <p14:creationId xmlns:p14="http://schemas.microsoft.com/office/powerpoint/2010/main" val="121969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5D943A-0AC0-430D-ACFE-B4461731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630"/>
            <a:ext cx="8785185" cy="4155312"/>
          </a:xfrm>
          <a:prstGeom prst="rect">
            <a:avLst/>
          </a:prstGeom>
        </p:spPr>
      </p:pic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2920275F-5FBB-4DA2-BF6E-78EB4D7CC1F6}"/>
              </a:ext>
            </a:extLst>
          </p:cNvPr>
          <p:cNvSpPr/>
          <p:nvPr/>
        </p:nvSpPr>
        <p:spPr>
          <a:xfrm>
            <a:off x="358815" y="1197980"/>
            <a:ext cx="4560425" cy="1730415"/>
          </a:xfrm>
          <a:prstGeom prst="downArrowCallout">
            <a:avLst>
              <a:gd name="adj1" fmla="val 31098"/>
              <a:gd name="adj2" fmla="val 30488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Listo, aquí podrá realizar sus consultas con ayuda de los filtros de búsqueda.</a:t>
            </a:r>
          </a:p>
        </p:txBody>
      </p:sp>
    </p:spTree>
    <p:extLst>
      <p:ext uri="{BB962C8B-B14F-4D97-AF65-F5344CB8AC3E}">
        <p14:creationId xmlns:p14="http://schemas.microsoft.com/office/powerpoint/2010/main" val="454361620"/>
      </p:ext>
    </p:extLst>
  </p:cSld>
  <p:clrMapOvr>
    <a:masterClrMapping/>
  </p:clrMapOvr>
</p:sld>
</file>

<file path=ppt/theme/theme1.xml><?xml version="1.0" encoding="utf-8"?>
<a:theme xmlns:a="http://schemas.openxmlformats.org/drawingml/2006/main" name="PPT UP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BD3EAA6D01E64291800D76F6A6C009" ma:contentTypeVersion="2" ma:contentTypeDescription="Crear nuevo documento." ma:contentTypeScope="" ma:versionID="b311716cfbaa8e1cc8847b157cb201d7">
  <xsd:schema xmlns:xsd="http://www.w3.org/2001/XMLSchema" xmlns:xs="http://www.w3.org/2001/XMLSchema" xmlns:p="http://schemas.microsoft.com/office/2006/metadata/properties" xmlns:ns3="e2a8e59a-a01c-4dac-bc89-bcab8a01ff53" targetNamespace="http://schemas.microsoft.com/office/2006/metadata/properties" ma:root="true" ma:fieldsID="24428d3289e3d5eefa16236aa516a101" ns3:_="">
    <xsd:import namespace="e2a8e59a-a01c-4dac-bc89-bcab8a01ff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8e59a-a01c-4dac-bc89-bcab8a01f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8FC6A-35BE-4988-974B-F597AF376C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04319C-0202-420E-A93D-3E084519A91B}">
  <ds:schemaRefs>
    <ds:schemaRef ds:uri="http://schemas.microsoft.com/office/2006/documentManagement/types"/>
    <ds:schemaRef ds:uri="e2a8e59a-a01c-4dac-bc89-bcab8a01ff53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769125-1CB1-49E4-A908-88CB15E07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8e59a-a01c-4dac-bc89-bcab8a01f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102</Words>
  <Application>Microsoft Office PowerPoint</Application>
  <PresentationFormat>Presentación en pantalla (16:9)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PPT UPN 1</vt:lpstr>
      <vt:lpstr>PROCESO DE AUTOARCHIVO</vt:lpstr>
      <vt:lpstr>¿Como ingresar al repositorio institucional UPN?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Pedagogica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Torres Bohórquez T.Bohórquez</dc:creator>
  <cp:lastModifiedBy>BRIAN DAVID OSPINA SALAZAR</cp:lastModifiedBy>
  <cp:revision>94</cp:revision>
  <dcterms:created xsi:type="dcterms:W3CDTF">2015-08-19T16:25:29Z</dcterms:created>
  <dcterms:modified xsi:type="dcterms:W3CDTF">2020-07-15T17:11:54Z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0x0101006CBD3EAA6D01E64291800D76F6A6C009</vt:lpwstr>
  </property>
</Properties>
</file>