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63" r:id="rId6"/>
    <p:sldId id="283" r:id="rId7"/>
    <p:sldId id="282" r:id="rId8"/>
    <p:sldId id="285" r:id="rId9"/>
    <p:sldId id="286" r:id="rId10"/>
    <p:sldId id="287" r:id="rId11"/>
    <p:sldId id="288" r:id="rId12"/>
    <p:sldId id="289" r:id="rId1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F95D-BD3A-47D6-88F6-76978B08FE7B}" type="datetimeFigureOut">
              <a:rPr lang="es-CO" smtClean="0"/>
              <a:t>15/07/2020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CAF8-E5B3-4E5F-9F5A-998B4A6FFB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13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4304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03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 fond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4673"/>
            <a:ext cx="8229600" cy="8572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29154"/>
            <a:ext cx="8229600" cy="2500924"/>
          </a:xfrm>
        </p:spPr>
        <p:txBody>
          <a:bodyPr/>
          <a:lstStyle>
            <a:lvl1pPr>
              <a:defRPr sz="2800">
                <a:solidFill>
                  <a:srgbClr val="1D8059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665" y="16104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ndo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71882"/>
            <a:ext cx="8229600" cy="25455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665" y="16104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320" y="0"/>
            <a:ext cx="9823130" cy="5143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96" y="2087671"/>
            <a:ext cx="1527489" cy="1038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2530" y="2087671"/>
            <a:ext cx="1498939" cy="10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70298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19385"/>
            <a:ext cx="8229600" cy="28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D15330-6828-1E47-8CB7-755D2D64F516}" type="datetimeFigureOut">
              <a:rPr lang="es-ES" smtClean="0"/>
              <a:pPr/>
              <a:t>15/07/2020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99085" y="455225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0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AC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549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_tradnl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DE AUTOARCHIVO</a:t>
            </a:r>
            <a:endParaRPr lang="es-ES_tradn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91381" y="2390436"/>
            <a:ext cx="5490083" cy="131445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Capacitación Comunidad Universitaria</a:t>
            </a:r>
          </a:p>
          <a:p>
            <a:r>
              <a:rPr lang="es-ES_tradnl" b="1" dirty="0"/>
              <a:t>Departamento de Física</a:t>
            </a:r>
          </a:p>
          <a:p>
            <a:endParaRPr lang="es-ES_tradnl" dirty="0"/>
          </a:p>
        </p:txBody>
      </p:sp>
      <p:pic>
        <p:nvPicPr>
          <p:cNvPr id="5" name="Picture 2" descr="Resultado de imagen de autoarch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7" y="1982249"/>
            <a:ext cx="2841099" cy="21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8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8616E13-C0B3-481B-B4FE-E973D917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39" y="2727605"/>
            <a:ext cx="7077919" cy="1705499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¿Como registrar su usuario en el repositorio institucional UPN?</a:t>
            </a:r>
            <a:endParaRPr lang="es-CO" dirty="0"/>
          </a:p>
        </p:txBody>
      </p:sp>
      <p:pic>
        <p:nvPicPr>
          <p:cNvPr id="6" name="Gráfico 5" descr="Libreta de direcciones">
            <a:hlinkClick r:id="rId2" action="ppaction://hlinksldjump"/>
            <a:extLst>
              <a:ext uri="{FF2B5EF4-FFF2-40B4-BE49-F238E27FC236}">
                <a16:creationId xmlns:a16="http://schemas.microsoft.com/office/drawing/2014/main" id="{79D01FDE-DB98-49D9-8538-7A0F352D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599" y="15014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5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8616E13-C0B3-481B-B4FE-E973D917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58" y="1161001"/>
            <a:ext cx="7077919" cy="85725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Ingrese al Repositorio Institucional UPN</a:t>
            </a:r>
            <a:endParaRPr lang="es-CO" dirty="0"/>
          </a:p>
        </p:txBody>
      </p:sp>
      <p:pic>
        <p:nvPicPr>
          <p:cNvPr id="7" name="Gráfico 6" descr="Internet">
            <a:hlinkClick r:id="rId2" action="ppaction://hlinksldjump"/>
            <a:extLst>
              <a:ext uri="{FF2B5EF4-FFF2-40B4-BE49-F238E27FC236}">
                <a16:creationId xmlns:a16="http://schemas.microsoft.com/office/drawing/2014/main" id="{12F301B9-6866-473C-AD1D-BF9233851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9687" y="3187379"/>
            <a:ext cx="914400" cy="914400"/>
          </a:xfrm>
          <a:prstGeom prst="rect">
            <a:avLst/>
          </a:prstGeom>
        </p:spPr>
      </p:pic>
      <p:sp>
        <p:nvSpPr>
          <p:cNvPr id="8" name="Globo: flecha izquierda 7">
            <a:extLst>
              <a:ext uri="{FF2B5EF4-FFF2-40B4-BE49-F238E27FC236}">
                <a16:creationId xmlns:a16="http://schemas.microsoft.com/office/drawing/2014/main" id="{DD714BED-DFFB-4359-8526-BCC9B5D4190A}"/>
              </a:ext>
            </a:extLst>
          </p:cNvPr>
          <p:cNvSpPr/>
          <p:nvPr/>
        </p:nvSpPr>
        <p:spPr>
          <a:xfrm>
            <a:off x="2835799" y="3083207"/>
            <a:ext cx="3402956" cy="112997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0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  <a:p>
            <a:pPr algn="ctr"/>
            <a:r>
              <a:rPr lang="es-CO" b="1" dirty="0"/>
              <a:t>¿Como ingresar al Repositorio Institucional UPN?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742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12F66B-D7DB-4416-82F6-CDC7279C7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481"/>
            <a:ext cx="8796759" cy="4120587"/>
          </a:xfrm>
          <a:prstGeom prst="rect">
            <a:avLst/>
          </a:prstGeom>
        </p:spPr>
      </p:pic>
      <p:sp>
        <p:nvSpPr>
          <p:cNvPr id="8" name="Globo: flecha derecha 7">
            <a:extLst>
              <a:ext uri="{FF2B5EF4-FFF2-40B4-BE49-F238E27FC236}">
                <a16:creationId xmlns:a16="http://schemas.microsoft.com/office/drawing/2014/main" id="{1ACE28E4-7006-473D-8E99-E592F4222321}"/>
              </a:ext>
            </a:extLst>
          </p:cNvPr>
          <p:cNvSpPr/>
          <p:nvPr/>
        </p:nvSpPr>
        <p:spPr>
          <a:xfrm>
            <a:off x="5613722" y="1169043"/>
            <a:ext cx="2025569" cy="101857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1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Seleccione: “Acceder”</a:t>
            </a:r>
          </a:p>
        </p:txBody>
      </p:sp>
    </p:spTree>
    <p:extLst>
      <p:ext uri="{BB962C8B-B14F-4D97-AF65-F5344CB8AC3E}">
        <p14:creationId xmlns:p14="http://schemas.microsoft.com/office/powerpoint/2010/main" val="426403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CC5D77-2C2B-46CD-9DA8-DC35A5780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6056"/>
            <a:ext cx="8773610" cy="4143736"/>
          </a:xfrm>
          <a:prstGeom prst="rect">
            <a:avLst/>
          </a:prstGeom>
        </p:spPr>
      </p:pic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56AFB8D2-E453-4049-BEF4-3F04814BD23E}"/>
              </a:ext>
            </a:extLst>
          </p:cNvPr>
          <p:cNvSpPr/>
          <p:nvPr/>
        </p:nvSpPr>
        <p:spPr>
          <a:xfrm>
            <a:off x="1898249" y="3553428"/>
            <a:ext cx="2488557" cy="119219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2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Seleccione: “pulse aquí para registrarse”</a:t>
            </a:r>
          </a:p>
        </p:txBody>
      </p:sp>
    </p:spTree>
    <p:extLst>
      <p:ext uri="{BB962C8B-B14F-4D97-AF65-F5344CB8AC3E}">
        <p14:creationId xmlns:p14="http://schemas.microsoft.com/office/powerpoint/2010/main" val="201790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6522E5-4B06-48CB-ACA3-D37A9721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92"/>
            <a:ext cx="8727311" cy="4205654"/>
          </a:xfrm>
          <a:prstGeom prst="rect">
            <a:avLst/>
          </a:prstGeom>
        </p:spPr>
      </p:pic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27F497AA-B803-426A-A625-D0E94F252E95}"/>
              </a:ext>
            </a:extLst>
          </p:cNvPr>
          <p:cNvSpPr/>
          <p:nvPr/>
        </p:nvSpPr>
        <p:spPr>
          <a:xfrm>
            <a:off x="3576577" y="2002421"/>
            <a:ext cx="3125166" cy="171305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0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Ingrese su coreo electrónico (recuerde que solo puede ingresar con su correo institucional)</a:t>
            </a:r>
          </a:p>
        </p:txBody>
      </p:sp>
    </p:spTree>
    <p:extLst>
      <p:ext uri="{BB962C8B-B14F-4D97-AF65-F5344CB8AC3E}">
        <p14:creationId xmlns:p14="http://schemas.microsoft.com/office/powerpoint/2010/main" val="178347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7E71B46-6436-488C-8972-977382CF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777"/>
            <a:ext cx="8762035" cy="3995694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9413365-1745-4BD7-A1F5-04E555F149CA}"/>
              </a:ext>
            </a:extLst>
          </p:cNvPr>
          <p:cNvSpPr/>
          <p:nvPr/>
        </p:nvSpPr>
        <p:spPr>
          <a:xfrm>
            <a:off x="4572000" y="2724624"/>
            <a:ext cx="3391382" cy="12686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Diríjase a su correo institucional para verificar el registro </a:t>
            </a:r>
          </a:p>
        </p:txBody>
      </p:sp>
    </p:spTree>
    <p:extLst>
      <p:ext uri="{BB962C8B-B14F-4D97-AF65-F5344CB8AC3E}">
        <p14:creationId xmlns:p14="http://schemas.microsoft.com/office/powerpoint/2010/main" val="303894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43F3835-FFDB-4249-9F68-8E318F03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892"/>
            <a:ext cx="5904772" cy="398730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26ED688-2DB4-4BC1-B87D-A5A75AA0C390}"/>
              </a:ext>
            </a:extLst>
          </p:cNvPr>
          <p:cNvSpPr/>
          <p:nvPr/>
        </p:nvSpPr>
        <p:spPr>
          <a:xfrm>
            <a:off x="6400800" y="810579"/>
            <a:ext cx="2037144" cy="15394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Diligencie sus datos (Recuerde llenar los campos obligatorios)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EE760D5-9491-4320-8C77-CA351B3BCE7B}"/>
              </a:ext>
            </a:extLst>
          </p:cNvPr>
          <p:cNvSpPr/>
          <p:nvPr/>
        </p:nvSpPr>
        <p:spPr>
          <a:xfrm>
            <a:off x="6441311" y="2793489"/>
            <a:ext cx="1956121" cy="15394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Complete el registro </a:t>
            </a:r>
          </a:p>
        </p:txBody>
      </p:sp>
    </p:spTree>
    <p:extLst>
      <p:ext uri="{BB962C8B-B14F-4D97-AF65-F5344CB8AC3E}">
        <p14:creationId xmlns:p14="http://schemas.microsoft.com/office/powerpoint/2010/main" val="66430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26ED688-2DB4-4BC1-B87D-A5A75AA0C390}"/>
              </a:ext>
            </a:extLst>
          </p:cNvPr>
          <p:cNvSpPr/>
          <p:nvPr/>
        </p:nvSpPr>
        <p:spPr>
          <a:xfrm>
            <a:off x="6423950" y="781881"/>
            <a:ext cx="2176040" cy="19094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Listo, con esto terminamos el registro de usuario para el repositorio UPN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8CCF0C-BD8E-4B34-B5E2-656AAB67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881"/>
            <a:ext cx="6285053" cy="3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3509"/>
      </p:ext>
    </p:extLst>
  </p:cSld>
  <p:clrMapOvr>
    <a:masterClrMapping/>
  </p:clrMapOvr>
</p:sld>
</file>

<file path=ppt/theme/theme1.xml><?xml version="1.0" encoding="utf-8"?>
<a:theme xmlns:a="http://schemas.openxmlformats.org/drawingml/2006/main" name="PPT UP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BD3EAA6D01E64291800D76F6A6C009" ma:contentTypeVersion="2" ma:contentTypeDescription="Crear nuevo documento." ma:contentTypeScope="" ma:versionID="b311716cfbaa8e1cc8847b157cb201d7">
  <xsd:schema xmlns:xsd="http://www.w3.org/2001/XMLSchema" xmlns:xs="http://www.w3.org/2001/XMLSchema" xmlns:p="http://schemas.microsoft.com/office/2006/metadata/properties" xmlns:ns3="e2a8e59a-a01c-4dac-bc89-bcab8a01ff53" targetNamespace="http://schemas.microsoft.com/office/2006/metadata/properties" ma:root="true" ma:fieldsID="24428d3289e3d5eefa16236aa516a101" ns3:_="">
    <xsd:import namespace="e2a8e59a-a01c-4dac-bc89-bcab8a01ff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8e59a-a01c-4dac-bc89-bcab8a01f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04319C-0202-420E-A93D-3E084519A91B}">
  <ds:schemaRefs>
    <ds:schemaRef ds:uri="http://schemas.microsoft.com/office/2006/documentManagement/types"/>
    <ds:schemaRef ds:uri="e2a8e59a-a01c-4dac-bc89-bcab8a01ff53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2769125-1CB1-49E4-A908-88CB15E07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8e59a-a01c-4dac-bc89-bcab8a01f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58FC6A-35BE-4988-974B-F597AF376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96</Words>
  <Application>Microsoft Office PowerPoint</Application>
  <PresentationFormat>Presentación en pantalla (16:9)</PresentationFormat>
  <Paragraphs>14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PPT UPN 1</vt:lpstr>
      <vt:lpstr>PROCESO DE AUTOARCHIVO</vt:lpstr>
      <vt:lpstr>¿Como registrar su usuario en el repositorio institucional UPN?</vt:lpstr>
      <vt:lpstr>Ingrese al Repositorio Institucional UPN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Pedagogica Nacional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Torres Bohórquez T.Bohórquez</dc:creator>
  <cp:lastModifiedBy>BRIAN DAVID OSPINA SALAZAR</cp:lastModifiedBy>
  <cp:revision>94</cp:revision>
  <dcterms:created xsi:type="dcterms:W3CDTF">2015-08-19T16:25:29Z</dcterms:created>
  <dcterms:modified xsi:type="dcterms:W3CDTF">2020-07-15T17:15:45Z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0x0101006CBD3EAA6D01E64291800D76F6A6C009</vt:lpwstr>
  </property>
</Properties>
</file>